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1" r:id="rId3"/>
    <p:sldId id="260" r:id="rId4"/>
    <p:sldId id="262" r:id="rId5"/>
    <p:sldId id="266" r:id="rId6"/>
    <p:sldId id="267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44BB0-FD0C-0F43-88FD-D8764FAFA9E6}">
          <p14:sldIdLst>
            <p14:sldId id="265"/>
            <p14:sldId id="261"/>
            <p14:sldId id="260"/>
            <p14:sldId id="262"/>
            <p14:sldId id="266"/>
            <p14:sldId id="267"/>
            <p14:sldId id="257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1F98-D380-2B45-ADD7-47BF39F95E62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D5DA3-E3ED-844C-B5BA-61FCF1FC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F26DA7-0208-9544-A3FB-36CADF9B1D71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67B565-6F01-6E47-88C4-40ADEA6C5037}" type="slidenum">
              <a:rPr lang="en-US">
                <a:latin typeface="Calibri" charset="0"/>
              </a:rPr>
              <a:pPr eaLnBrk="1" hangingPunct="1"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5113"/>
            <a:ext cx="7366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590675"/>
            <a:ext cx="361315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950" y="1590675"/>
            <a:ext cx="361315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F519C-7790-1749-AFA1-2649501B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8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D0FE-E0BF-2949-AED4-1760B25D52CD}" type="datetimeFigureOut">
              <a:rPr lang="en-US" smtClean="0"/>
              <a:t>15-04-30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2A3C-616F-6340-AEE3-6177F8DE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OUR ENERGY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1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Energy SOURCES</a:t>
            </a:r>
          </a:p>
        </p:txBody>
      </p:sp>
      <p:sp>
        <p:nvSpPr>
          <p:cNvPr id="6758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>
                <a:latin typeface="Times New Roman" charset="0"/>
              </a:rPr>
              <a:t>NON RENEWABLE</a:t>
            </a:r>
          </a:p>
          <a:p>
            <a:r>
              <a:rPr lang="en-US" sz="2000">
                <a:latin typeface="Times New Roman" charset="0"/>
              </a:rPr>
              <a:t>Do not regenerate as fast as we consume them</a:t>
            </a:r>
          </a:p>
          <a:p>
            <a:r>
              <a:rPr lang="en-US" sz="2000">
                <a:latin typeface="Times New Roman" charset="0"/>
              </a:rPr>
              <a:t>Risk of running out!</a:t>
            </a:r>
          </a:p>
          <a:p>
            <a:r>
              <a:rPr lang="en-US" sz="2000">
                <a:latin typeface="Times New Roman" charset="0"/>
              </a:rPr>
              <a:t>Coal, oil, gas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sz="half" idx="2"/>
          </p:nvPr>
        </p:nvSpPr>
        <p:spPr>
          <a:xfrm>
            <a:off x="4171950" y="1590675"/>
            <a:ext cx="49720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>
                <a:latin typeface="Times New Roman" charset="0"/>
              </a:rPr>
              <a:t>RENEWABLE</a:t>
            </a:r>
          </a:p>
          <a:p>
            <a:r>
              <a:rPr lang="en-US" sz="2400">
                <a:latin typeface="Times New Roman" charset="0"/>
              </a:rPr>
              <a:t>Have an endless supply</a:t>
            </a:r>
          </a:p>
          <a:p>
            <a:r>
              <a:rPr lang="en-US" sz="2400">
                <a:latin typeface="Times New Roman" charset="0"/>
              </a:rPr>
              <a:t>At this stage are more costly to begin using as infrastructure must catch up!</a:t>
            </a:r>
          </a:p>
          <a:p>
            <a:r>
              <a:rPr lang="en-US" sz="2400">
                <a:latin typeface="Times New Roman" charset="0"/>
              </a:rPr>
              <a:t>Hydro, Wind, Solar, Biomass, geothermal, tidal etc.</a:t>
            </a:r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46600"/>
            <a:ext cx="33591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92760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970463"/>
            <a:ext cx="25527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8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a Fossil Fuel???</a:t>
            </a:r>
          </a:p>
        </p:txBody>
      </p:sp>
      <p:pic>
        <p:nvPicPr>
          <p:cNvPr id="4" name="Picture 3" descr="fossil fuels!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264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ndonesian_coal_m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788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N pipe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38200"/>
            <a:ext cx="79105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4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</a:rPr>
              <a:t>Thermoelectric generating plants</a:t>
            </a:r>
          </a:p>
        </p:txBody>
      </p:sp>
      <p:sp>
        <p:nvSpPr>
          <p:cNvPr id="6861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86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686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41425"/>
            <a:ext cx="8229600" cy="56165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nut 5"/>
          <p:cNvSpPr/>
          <p:nvPr/>
        </p:nvSpPr>
        <p:spPr>
          <a:xfrm>
            <a:off x="4102100" y="5397500"/>
            <a:ext cx="1257300" cy="469900"/>
          </a:xfrm>
          <a:prstGeom prst="donut">
            <a:avLst>
              <a:gd name="adj" fmla="val 564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6" idx="5"/>
          </p:cNvCxnSpPr>
          <p:nvPr/>
        </p:nvCxnSpPr>
        <p:spPr>
          <a:xfrm rot="16200000" flipH="1">
            <a:off x="5957094" y="5017294"/>
            <a:ext cx="665162" cy="22288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7315200" y="6273800"/>
            <a:ext cx="1828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" charset="0"/>
                <a:cs typeface="Arial" charset="0"/>
              </a:rPr>
              <a:t>ANY FUEL</a:t>
            </a:r>
          </a:p>
        </p:txBody>
      </p:sp>
    </p:spTree>
    <p:extLst>
      <p:ext uri="{BB962C8B-B14F-4D97-AF65-F5344CB8AC3E}">
        <p14:creationId xmlns:p14="http://schemas.microsoft.com/office/powerpoint/2010/main" val="419562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258" b="-34258"/>
          <a:stretch>
            <a:fillRect/>
          </a:stretch>
        </p:blipFill>
        <p:spPr>
          <a:xfrm>
            <a:off x="1241778" y="0"/>
            <a:ext cx="6218767" cy="7789854"/>
          </a:xfrm>
        </p:spPr>
      </p:pic>
    </p:spTree>
    <p:extLst>
      <p:ext uri="{BB962C8B-B14F-4D97-AF65-F5344CB8AC3E}">
        <p14:creationId xmlns:p14="http://schemas.microsoft.com/office/powerpoint/2010/main" val="370664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588" b="-17588"/>
          <a:stretch>
            <a:fillRect/>
          </a:stretch>
        </p:blipFill>
        <p:spPr>
          <a:xfrm>
            <a:off x="1171222" y="-431286"/>
            <a:ext cx="6162322" cy="7719148"/>
          </a:xfrm>
        </p:spPr>
      </p:pic>
    </p:spTree>
    <p:extLst>
      <p:ext uri="{BB962C8B-B14F-4D97-AF65-F5344CB8AC3E}">
        <p14:creationId xmlns:p14="http://schemas.microsoft.com/office/powerpoint/2010/main" val="14617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How Does a Generator Work?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28194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Documents and Settings\Michael Arquin\Desktop\mot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587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5800" y="3352800"/>
            <a:ext cx="22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 pitchFamily="-106" charset="-128"/>
              </a:rPr>
              <a:t>KidWind Project   |   www.kidwind.org</a:t>
            </a:r>
          </a:p>
        </p:txBody>
      </p:sp>
    </p:spTree>
    <p:extLst>
      <p:ext uri="{BB962C8B-B14F-4D97-AF65-F5344CB8AC3E}">
        <p14:creationId xmlns:p14="http://schemas.microsoft.com/office/powerpoint/2010/main" val="259501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Fuels for Thermoelectric</a:t>
            </a:r>
          </a:p>
        </p:txBody>
      </p:sp>
      <p:sp>
        <p:nvSpPr>
          <p:cNvPr id="69634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1590675"/>
            <a:ext cx="8191500" cy="45259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Biomass (Algae? Wood, Peat, straw etc.)</a:t>
            </a:r>
          </a:p>
          <a:p>
            <a:r>
              <a:rPr lang="en-US">
                <a:latin typeface="Times New Roman" charset="0"/>
              </a:rPr>
              <a:t>Nuclear</a:t>
            </a:r>
          </a:p>
          <a:p>
            <a:r>
              <a:rPr lang="en-US">
                <a:latin typeface="Times New Roman" charset="0"/>
              </a:rPr>
              <a:t>Fossil Fuels</a:t>
            </a:r>
          </a:p>
          <a:p>
            <a:r>
              <a:rPr lang="en-US">
                <a:latin typeface="Times New Roman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85252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658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06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706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31" y="3858138"/>
            <a:ext cx="6512229" cy="299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96"/>
            <a:ext cx="5675609" cy="38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107</Words>
  <Application>Microsoft Macintosh PowerPoint</Application>
  <PresentationFormat>On-screen Show (4:3)</PresentationFormat>
  <Paragraphs>22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WHERE DOES OUR ENERGY COME FROM?</vt:lpstr>
      <vt:lpstr>Energy SOURCES</vt:lpstr>
      <vt:lpstr>What is a Fossil Fuel???</vt:lpstr>
      <vt:lpstr>Thermoelectric generating plants</vt:lpstr>
      <vt:lpstr>PowerPoint Presentation</vt:lpstr>
      <vt:lpstr>PowerPoint Presentation</vt:lpstr>
      <vt:lpstr>How Does a Generator Work?</vt:lpstr>
      <vt:lpstr>Fuels for Thermoelectric</vt:lpstr>
      <vt:lpstr>PowerPoint Presentation</vt:lpstr>
    </vt:vector>
  </TitlesOfParts>
  <Company>TDSB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 Generator Work?</dc:title>
  <dc:creator>Michelle Thorpe</dc:creator>
  <cp:lastModifiedBy>Michelle Thorpe</cp:lastModifiedBy>
  <cp:revision>5</cp:revision>
  <dcterms:created xsi:type="dcterms:W3CDTF">2015-04-20T18:29:10Z</dcterms:created>
  <dcterms:modified xsi:type="dcterms:W3CDTF">2015-04-30T14:51:23Z</dcterms:modified>
</cp:coreProperties>
</file>